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8623C-9E0C-4060-8A17-AD9D0F1EA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AB78B6-2675-4472-B78C-5B78D4CEF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56A4A-631C-4676-A3A1-C7BADF3F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20B0D-8299-424E-AC4C-5DB18852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BE2654-A26A-45C2-90BE-4BBB2DFB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0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05768-59B0-4FDC-A093-39D1CC55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ACCB6-A793-4F40-8C6F-01F9494FE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8958C-9890-4262-8FC8-55DE0F11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D2C2C7-FF61-4CEF-BA43-A66A7208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551E6-E1B8-4AF6-8AE3-77790BAC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3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6A7BB3-D3BE-4BCF-B3F2-C0EF1C01A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8BBC39-7A27-4307-9356-A4B09B972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FCF4C-E211-47EE-B856-6362E3BE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A8970-9609-4BA9-A232-BDA6D84B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EB307-6326-4B65-BFC5-BE6933F0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7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87A0A-5589-495E-8261-C7DD413C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5F269-D330-44EF-BEEB-B9AD643A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985B32-BD41-49DA-867A-10BE0402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CAF22-1E87-4288-9E89-3AEE18AF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1DDC9-5006-450B-AF65-92E9A399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7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1E1BD-FE74-42CC-9436-65295123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04817A-E719-4C54-8C01-D0924E87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E18B8-7985-4A64-9879-FD01DBA0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2887E9-CD45-4856-8211-FE0A5B94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3AD43-0BA4-4DB7-90C6-B42146AA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78F87-B97D-4C15-85FF-42C99579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C0E9D-8AAD-477F-9A9A-C8A8AC01A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96F7BB-4242-4CCB-B93E-C83FE3619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9E54F1-34DC-4E64-93B0-F46C06CA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14E579-EC96-4472-BDED-1F138530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FED275-31AA-4217-BD04-570DEE62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2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6BF26-20A2-4C56-AA0E-F2205095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5153D3-3BC4-4309-BFCA-E4B0AF28A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235EB7-E367-4BD2-855C-5707F2B2D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86FB6E-1EDE-4C48-B106-C50AA622E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E7D725-EAE8-4232-BDBE-BF8305BEE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FF59F-D46D-48A2-B253-8F33F7D9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24F20C-E4A6-4D0C-B9D4-03565022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EB4A26-A830-4A03-9E79-619510D6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0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0B391-3E9C-4DAC-9CB3-2B8292BA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AF048-5122-4565-A53B-E6353872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164CED-D235-4751-AAE9-1B249518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E9FADA-4DB2-493A-B5D8-C39AE4EF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6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435949-6543-4434-9398-5EC1479D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9D8BD8-A03D-4DBB-812A-FCD17C68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81DED-4A97-4F0E-82F6-B8E2A94B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2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6B5ED-A261-4779-BBC0-B63FEBBD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E9C32-A101-4905-A711-C9A41C87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D76663-7670-434D-8E0F-60721C3CF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F273CC-FCA5-432B-9F02-402C1862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9293B4-78EA-42DC-9E54-134183B4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AE2CCF-D28B-4FBB-9881-3B26ABE5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3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74145-E88E-44B4-BA05-A242DF61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7E615F-46F2-4467-A671-C1CB4D5AB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E98F53-2D54-402F-BDF9-25015D61D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11A44F-3E66-47DE-B240-3E9A3E806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7DB2E1-19EE-40D2-AB8E-1A19AF37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410B5F-E4A3-4748-9B3D-219E780C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0B828C-80C0-4174-83AA-3EF72019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436851-B668-4C86-991C-010E528A1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EDCC5-7D00-42A0-B979-78E47B292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92E20-87D5-4C99-94A0-14C2B86D518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6899F-AD3D-4167-AFE6-631C4EFD2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A6CD40-7017-4A67-AA05-52E73684C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9BD5-5873-446F-A503-3015DEC55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5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2B9A7DE8-1040-4EA3-BCBD-A9D48E687FCE}"/>
              </a:ext>
            </a:extLst>
          </p:cNvPr>
          <p:cNvGrpSpPr/>
          <p:nvPr/>
        </p:nvGrpSpPr>
        <p:grpSpPr>
          <a:xfrm>
            <a:off x="83419" y="0"/>
            <a:ext cx="11525141" cy="5369668"/>
            <a:chOff x="83419" y="0"/>
            <a:chExt cx="11525141" cy="536966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F5F2182-331E-4363-A920-5D46F8F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9" y="0"/>
              <a:ext cx="1737680" cy="262401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F7EDA8E-7986-429D-B030-60EA479E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61" y="0"/>
              <a:ext cx="2028653" cy="2624018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52DF172-4E79-45D4-8FB1-A7ACF0E9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676" y="0"/>
              <a:ext cx="1880002" cy="263000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EC30F74-2563-4157-9B1C-B890E3230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6" y="2745650"/>
              <a:ext cx="1733726" cy="2624018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1A7421A-A90C-4365-8130-A85457C3C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61" y="2745650"/>
              <a:ext cx="2028653" cy="262401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4AAF97-84B1-401C-8271-6F5902799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954" y="2745650"/>
              <a:ext cx="1875724" cy="2624018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F31643E9-0F34-4F45-B5F6-4B2C2437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227" y="2745650"/>
              <a:ext cx="1757155" cy="2624018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1E2595E4-4B73-4785-82F8-1C6E7B5C8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140" y="0"/>
              <a:ext cx="1753242" cy="2624018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0F05D8DB-86F2-44CE-8346-75E42319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844" y="0"/>
              <a:ext cx="1900863" cy="2624018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0F2ECCF6-CC7E-4023-A1FE-9A2495CC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170" y="1"/>
              <a:ext cx="1827390" cy="2624018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CBE57BF5-B679-4212-AE78-FDC15742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844" y="2745650"/>
              <a:ext cx="1900864" cy="262401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CA5103F-9571-4DFC-9F17-0BD50EFCD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170" y="2745650"/>
              <a:ext cx="1825404" cy="2624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15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93B7791-D29C-4FF5-B1EA-C1621F9B5271}"/>
              </a:ext>
            </a:extLst>
          </p:cNvPr>
          <p:cNvGrpSpPr/>
          <p:nvPr/>
        </p:nvGrpSpPr>
        <p:grpSpPr>
          <a:xfrm>
            <a:off x="804675" y="218081"/>
            <a:ext cx="10725109" cy="6134081"/>
            <a:chOff x="804675" y="218081"/>
            <a:chExt cx="10725109" cy="613408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4FAA7E-A08B-42CA-AE4F-63E285C5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75" y="4000518"/>
              <a:ext cx="2351644" cy="235164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065799-A8B6-49E9-B1B4-02EE1FE6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75" y="218081"/>
              <a:ext cx="2357712" cy="356842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5864261-4B9A-470F-B7F1-14DE39F4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14" y="218081"/>
              <a:ext cx="2758786" cy="356842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E77B7D3-C56A-4E9C-B591-A767DF76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968" y="218081"/>
              <a:ext cx="2550816" cy="356842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74D304D-817A-4B22-8C5C-B8586945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828" y="218081"/>
              <a:ext cx="2533312" cy="356842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0E5B719-505D-4307-A1E9-AE5DF8FF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584" y="4000518"/>
              <a:ext cx="2351644" cy="23516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DCC288-0761-48C4-9298-69493659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3181" y="4000518"/>
              <a:ext cx="2351644" cy="235164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4BC4A0-A041-4717-B373-013C50BC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682" y="4000517"/>
              <a:ext cx="2351643" cy="235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08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6B8A29-A587-4A84-88D0-9638D639E78F}"/>
              </a:ext>
            </a:extLst>
          </p:cNvPr>
          <p:cNvGrpSpPr/>
          <p:nvPr/>
        </p:nvGrpSpPr>
        <p:grpSpPr>
          <a:xfrm>
            <a:off x="824131" y="313734"/>
            <a:ext cx="9796659" cy="4909191"/>
            <a:chOff x="824131" y="313734"/>
            <a:chExt cx="9796659" cy="49091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4FAA7E-A08B-42CA-AE4F-63E285C5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31" y="313735"/>
              <a:ext cx="2351644" cy="235164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0E5B719-505D-4307-A1E9-AE5DF8FF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573" y="313734"/>
              <a:ext cx="2351644" cy="23516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DDCC288-0761-48C4-9298-69493659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352" y="313734"/>
              <a:ext cx="2351644" cy="235164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4BC4A0-A041-4717-B373-013C50BC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94" y="313735"/>
              <a:ext cx="2351643" cy="235164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86489E-E2F8-41B6-BCCE-0A92C608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803" y="2871280"/>
              <a:ext cx="2351644" cy="235164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5FCA4ED-1011-42F1-99F4-78F9681A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31" y="2871281"/>
              <a:ext cx="2351644" cy="235164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B9258C-C125-4047-9258-A02AF2EF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475" y="2871280"/>
              <a:ext cx="2351644" cy="235164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7B94DD3-6D50-4443-BD6C-97F803F9F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147" y="2871280"/>
              <a:ext cx="2351643" cy="235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81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22F9C6-8477-43DE-98CD-16B79F25F956}"/>
              </a:ext>
            </a:extLst>
          </p:cNvPr>
          <p:cNvGrpSpPr/>
          <p:nvPr/>
        </p:nvGrpSpPr>
        <p:grpSpPr>
          <a:xfrm>
            <a:off x="97938" y="346521"/>
            <a:ext cx="11590348" cy="5063732"/>
            <a:chOff x="97938" y="346521"/>
            <a:chExt cx="11590348" cy="50637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AE62B7-271F-4DAF-8D5E-1E984E2D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" y="346521"/>
              <a:ext cx="3846784" cy="250368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97C5D6B-1E76-4064-9A2A-BB500A6B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552" y="346521"/>
              <a:ext cx="3300110" cy="250368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15A6737-1725-4461-9647-B11A275E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0"/>
            <a:stretch/>
          </p:blipFill>
          <p:spPr>
            <a:xfrm>
              <a:off x="4131583" y="346521"/>
              <a:ext cx="4133399" cy="250368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2755D8-623B-4CE3-B6AE-75F453B24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551" y="2906570"/>
              <a:ext cx="3314735" cy="250368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D80C954-820B-4D45-AB37-EE0B189E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" y="2906570"/>
              <a:ext cx="3842678" cy="250368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5E9AFDD-DDD4-4C73-B871-5197E472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583" y="2906570"/>
              <a:ext cx="4108608" cy="250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87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B94C05-2BCD-42B9-AB25-9C6E3F60BA53}"/>
              </a:ext>
            </a:extLst>
          </p:cNvPr>
          <p:cNvGrpSpPr/>
          <p:nvPr/>
        </p:nvGrpSpPr>
        <p:grpSpPr>
          <a:xfrm>
            <a:off x="273033" y="300037"/>
            <a:ext cx="10688978" cy="5260427"/>
            <a:chOff x="273033" y="300037"/>
            <a:chExt cx="10688978" cy="52604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D83A4A-CEC1-436D-B593-F218FB250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791" y="300037"/>
              <a:ext cx="2137148" cy="255292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65BF2E7-3444-4001-9578-AA1A0DD2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57" y="300038"/>
              <a:ext cx="3535906" cy="25529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0C36D41-65FB-4B3C-A631-247F69AC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033" y="300038"/>
              <a:ext cx="3048264" cy="255292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FDC6D2C-0996-4FBD-9859-D090CD40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13" y="2983445"/>
              <a:ext cx="3048000" cy="25527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12BC97-CC2D-4878-AFB6-84D3B0C3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66" y="3007764"/>
              <a:ext cx="2116873" cy="25527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5A79074-FE04-4EC3-AB57-39F7DC5D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57" y="3007764"/>
              <a:ext cx="3535906" cy="25527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BAB0AFA-7622-4F53-9F7D-72B73E44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70568" y="300037"/>
              <a:ext cx="1672057" cy="255292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BB5223-3CC8-490A-BB7D-05653AAF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70569" y="2983224"/>
              <a:ext cx="1691442" cy="2552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99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29FB1E5-75A1-4FD8-AB50-2AA1793F7994}"/>
              </a:ext>
            </a:extLst>
          </p:cNvPr>
          <p:cNvGrpSpPr/>
          <p:nvPr/>
        </p:nvGrpSpPr>
        <p:grpSpPr>
          <a:xfrm>
            <a:off x="1505526" y="492904"/>
            <a:ext cx="8146474" cy="5746260"/>
            <a:chOff x="1505526" y="492904"/>
            <a:chExt cx="8146474" cy="5746260"/>
          </a:xfrm>
        </p:grpSpPr>
        <p:pic>
          <p:nvPicPr>
            <p:cNvPr id="4" name="图片 3" descr="IMG_256">
              <a:extLst>
                <a:ext uri="{FF2B5EF4-FFF2-40B4-BE49-F238E27FC236}">
                  <a16:creationId xmlns:a16="http://schemas.microsoft.com/office/drawing/2014/main" id="{82C44C13-4D31-45D7-A367-A8F5A250FE6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381" y="492904"/>
              <a:ext cx="7610764" cy="54183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3D4055-A9D9-4331-B7DC-837D52F22303}"/>
                </a:ext>
              </a:extLst>
            </p:cNvPr>
            <p:cNvSpPr txBox="1"/>
            <p:nvPr/>
          </p:nvSpPr>
          <p:spPr>
            <a:xfrm>
              <a:off x="5652655" y="5735782"/>
              <a:ext cx="3999345" cy="4156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5B4E55E-C368-487D-A3FA-6B8FBC612D3E}"/>
                </a:ext>
              </a:extLst>
            </p:cNvPr>
            <p:cNvSpPr txBox="1"/>
            <p:nvPr/>
          </p:nvSpPr>
          <p:spPr>
            <a:xfrm>
              <a:off x="1505526" y="5823528"/>
              <a:ext cx="4729019" cy="4156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923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41DD2E5A-018F-4668-8F07-26050D10BD8F}"/>
              </a:ext>
            </a:extLst>
          </p:cNvPr>
          <p:cNvGrpSpPr/>
          <p:nvPr/>
        </p:nvGrpSpPr>
        <p:grpSpPr>
          <a:xfrm>
            <a:off x="230937" y="531093"/>
            <a:ext cx="10905859" cy="4950690"/>
            <a:chOff x="230937" y="531093"/>
            <a:chExt cx="10905859" cy="49506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77C647-40AE-4538-9767-B87BF0D3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034" y="531093"/>
              <a:ext cx="2447634" cy="24476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373D98-AA97-4891-8068-BD8044E2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37" y="531093"/>
              <a:ext cx="1938215" cy="24384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83AA954-54F1-4409-B4C3-14504B5E6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368" y="531093"/>
              <a:ext cx="3824428" cy="244763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B8F7BE8-DF0E-42A3-86C0-54F15177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852" y="531093"/>
              <a:ext cx="2381482" cy="244763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FF0B2DD-4C7E-4F84-AFA7-FF7B90DB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6796" y="3043382"/>
              <a:ext cx="3810000" cy="24384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475168B-84B6-4439-84E0-E11A7F4F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37" y="3043382"/>
              <a:ext cx="1938215" cy="24384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1A10336-2162-428A-8190-4E8CDC94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034" y="3043382"/>
              <a:ext cx="2438400" cy="24384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EA7C000-AD28-4CE6-976C-B7B9EEC2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852" y="3043383"/>
              <a:ext cx="2372497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09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1B119D-1710-4D3A-AE31-21AAFD43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" y="288636"/>
            <a:ext cx="3030776" cy="31149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61FAAF-F974-4C91-B17F-3C73557C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09" y="858981"/>
            <a:ext cx="3756454" cy="3860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4AACA2-B33E-40E1-8F78-73F6CA764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1" y="1016000"/>
            <a:ext cx="2438400" cy="2438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26E7D2-261B-444D-B6B9-4E3990A3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27" y="3403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E32D872-6797-437A-97E7-6E029FA7DEA9}"/>
              </a:ext>
            </a:extLst>
          </p:cNvPr>
          <p:cNvGrpSpPr/>
          <p:nvPr/>
        </p:nvGrpSpPr>
        <p:grpSpPr>
          <a:xfrm>
            <a:off x="767356" y="581893"/>
            <a:ext cx="9692878" cy="3980867"/>
            <a:chOff x="767356" y="581893"/>
            <a:chExt cx="9692878" cy="398086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2FA990A-3AB7-421C-918A-9EBE11E6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48" y="581893"/>
              <a:ext cx="1939634" cy="193963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71314D4-0D12-4D8C-A165-EAD9F5E4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56" y="581893"/>
              <a:ext cx="1939634" cy="193963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6C2B1F5-2B9F-46EB-BEEC-D7BDFB34E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620" y="581893"/>
              <a:ext cx="1939634" cy="193963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624667F-F333-40D7-8823-0F52A7BC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392" y="581893"/>
              <a:ext cx="1939634" cy="193963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246CA31-EF62-40F1-A304-6DBF8BBC7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4"/>
            <a:stretch/>
          </p:blipFill>
          <p:spPr>
            <a:xfrm>
              <a:off x="8852164" y="581893"/>
              <a:ext cx="1608070" cy="1939634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0A0771B-978F-46F6-A006-091690E41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48" y="2600037"/>
              <a:ext cx="1939634" cy="193963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9F347DA-004C-49E9-81F5-6B9FB7A97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4"/>
            <a:stretch/>
          </p:blipFill>
          <p:spPr>
            <a:xfrm>
              <a:off x="8852164" y="2623126"/>
              <a:ext cx="1608070" cy="193963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CF7B87D-F4F7-4F0D-A4E6-7EDB3B1F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56" y="2600037"/>
              <a:ext cx="1939634" cy="1939634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C8B725C-6472-4864-8CD7-BF75D4C9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620" y="2600037"/>
              <a:ext cx="1939634" cy="193963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231F7DE-C171-4C0C-87A4-4D131C93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392" y="2623126"/>
              <a:ext cx="1939634" cy="1939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55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中圣</dc:creator>
  <cp:lastModifiedBy>严 中圣</cp:lastModifiedBy>
  <cp:revision>19</cp:revision>
  <dcterms:created xsi:type="dcterms:W3CDTF">2021-06-20T05:03:55Z</dcterms:created>
  <dcterms:modified xsi:type="dcterms:W3CDTF">2021-06-23T14:09:53Z</dcterms:modified>
</cp:coreProperties>
</file>